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28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too and 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too va very: «juda» va «haddan tashqari»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too/very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308524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511709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Bbb · CC BY-SA 3.0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Decide if eight situations with too or very are positive or negative (p. 37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eight answers with too, using their imagination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Rewrite eight sentences with too … (for me) to …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Explain the difference between It’s very hot and It’s too hot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Grammar database 8 (p. 148)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FORM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EXAMPLE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427732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very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+ very + adjective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427732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test is </a:t>
            </a: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long — but I can finish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026664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122676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very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verb + very + adverb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026664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122676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She walks </a:t>
            </a: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slowly — that’s OK.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721608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817620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too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+ too + adjective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721608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817620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soup’s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hot — I can’t eat it.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416552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4512564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too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verb + too + adverb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416552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4512564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 talks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fast — I can’t understand him.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111496"/>
            <a:ext cx="822960" cy="603504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5207508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0D9488"/>
                </a:solidFill>
                <a:latin typeface="Arial"/>
              </a:rPr>
              <a:t>too … to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too + adj./adv. + (for sb) + to + verb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5111496"/>
            <a:ext cx="4480560" cy="60350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5207508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 box is </a:t>
            </a: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heavy (for me)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carry.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CAREFUL!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very hot for me to drink</a:t>
            </a:r>
            <a:r>
              <a:rPr sz="1600" b="0">
                <a:solidFill>
                  <a:srgbClr val="1E2A38"/>
                </a:solidFill>
                <a:latin typeface="Arial"/>
              </a:rPr>
              <a:t> — after </a:t>
            </a: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there is no </a:t>
            </a:r>
            <a:r>
              <a:rPr sz="1600" b="1">
                <a:solidFill>
                  <a:srgbClr val="1E2A38"/>
                </a:solidFill>
                <a:latin typeface="Arial"/>
              </a:rPr>
              <a:t>(for me) to …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Read the Look! box first, then try alone.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Look! + Use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what is the difference between very difficult and too difficult?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positive (P) or negative (N)? Eight sentences.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answers with too. Use your imagination! (1: Because I’m too young.)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second sentence using too … (for me) to 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Fast finishers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Grammar database 8, p. 148, Quick check 1–5.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37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P · 2 N · 3 P · 4 N · 5 N · 6 N · 7 P · 8 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(open)  2 too tired / busy · 3 too expensive · 4 too old · 5 too big / small · 6 too difficult · 7 too difficult / boring · 8 too hot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2 too long (for me) to · 3 too difficult (for them) to · 4 too short (for me) to · 5 too fast (for me) to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6 too badly (for me) to · 7 too slow (for him) to play · 8 too hot (for me) to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</a:t>
            </a:r>
            <a:r>
              <a:rPr sz="1600" b="0">
                <a:solidFill>
                  <a:srgbClr val="1E2A38"/>
                </a:solidFill>
                <a:latin typeface="Arial"/>
              </a:rPr>
              <a:t> (p. 148)  1 very · 2 noisily · 3 for you to · 4 good · 5 very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is there a problem? → too; good or bad, no problem → very.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too or very? — five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«juda»: yaxshi ham, yomon ham bo‘lishi mumkin: </a:t>
            </a:r>
            <a:r>
              <a:rPr sz="1600" b="1">
                <a:solidFill>
                  <a:srgbClr val="1E2A38"/>
                </a:solidFill>
                <a:latin typeface="Arial"/>
              </a:rPr>
              <a:t>The book’s very</a:t>
            </a:r>
            <a:r>
              <a:rPr sz="1600" b="0">
                <a:solidFill>
                  <a:srgbClr val="1E2A38"/>
                </a:solidFill>
                <a:latin typeface="Arial"/>
              </a:rPr>
              <a:t> long — I love that!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«haddan tashqari», natija </a:t>
            </a:r>
            <a:r>
              <a:rPr sz="1600" b="1">
                <a:solidFill>
                  <a:srgbClr val="1E2A38"/>
                </a:solidFill>
                <a:latin typeface="Arial"/>
              </a:rPr>
              <a:t>yomon</a:t>
            </a:r>
            <a:r>
              <a:rPr sz="1600" b="0">
                <a:solidFill>
                  <a:srgbClr val="1E2A38"/>
                </a:solidFill>
                <a:latin typeface="Arial"/>
              </a:rPr>
              <a:t> (muammo bor): </a:t>
            </a:r>
            <a:r>
              <a:rPr sz="1600" b="1">
                <a:solidFill>
                  <a:srgbClr val="1E2A38"/>
                </a:solidFill>
                <a:latin typeface="Arial"/>
              </a:rPr>
              <a:t>The book’s too</a:t>
            </a:r>
            <a:r>
              <a:rPr sz="1600" b="0">
                <a:solidFill>
                  <a:srgbClr val="1E2A38"/>
                </a:solidFill>
                <a:latin typeface="Arial"/>
              </a:rPr>
              <a:t> long — I can’t finish it.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Ikkalasi ham </a:t>
            </a:r>
            <a:r>
              <a:rPr sz="1600" b="1">
                <a:solidFill>
                  <a:srgbClr val="1E2A38"/>
                </a:solidFill>
                <a:latin typeface="Arial"/>
              </a:rPr>
              <a:t>sifat</a:t>
            </a:r>
            <a:r>
              <a:rPr sz="1600" b="0">
                <a:solidFill>
                  <a:srgbClr val="1E2A38"/>
                </a:solidFill>
                <a:latin typeface="Arial"/>
              </a:rPr>
              <a:t> va </a:t>
            </a:r>
            <a:r>
              <a:rPr sz="1600" b="1">
                <a:solidFill>
                  <a:srgbClr val="1E2A38"/>
                </a:solidFill>
                <a:latin typeface="Arial"/>
              </a:rPr>
              <a:t>ravish</a:t>
            </a:r>
            <a:r>
              <a:rPr sz="1600" b="0">
                <a:solidFill>
                  <a:srgbClr val="1E2A38"/>
                </a:solidFill>
                <a:latin typeface="Arial"/>
              </a:rPr>
              <a:t>dan oldin: </a:t>
            </a:r>
            <a:r>
              <a:rPr sz="1600" b="1">
                <a:solidFill>
                  <a:srgbClr val="1E2A38"/>
                </a:solidFill>
                <a:latin typeface="Arial"/>
              </a:rPr>
              <a:t>too hot, very well, too quickly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+ sifat + (</a:t>
            </a:r>
            <a:r>
              <a:rPr sz="1600" b="1">
                <a:solidFill>
                  <a:srgbClr val="1E2A38"/>
                </a:solidFill>
                <a:latin typeface="Arial"/>
              </a:rPr>
              <a:t>for me</a:t>
            </a:r>
            <a:r>
              <a:rPr sz="1600" b="0">
                <a:solidFill>
                  <a:srgbClr val="1E2A38"/>
                </a:solidFill>
                <a:latin typeface="Arial"/>
              </a:rPr>
              <a:t>) + </a:t>
            </a:r>
            <a:r>
              <a:rPr sz="1600" b="1">
                <a:solidFill>
                  <a:srgbClr val="1E2A38"/>
                </a:solidFill>
                <a:latin typeface="Arial"/>
              </a:rPr>
              <a:t>to</a:t>
            </a:r>
            <a:r>
              <a:rPr sz="1600" b="0">
                <a:solidFill>
                  <a:srgbClr val="1E2A38"/>
                </a:solidFill>
                <a:latin typeface="Arial"/>
              </a:rPr>
              <a:t> + fe’l: </a:t>
            </a:r>
            <a:r>
              <a:rPr sz="1600" b="1">
                <a:solidFill>
                  <a:srgbClr val="1E2A38"/>
                </a:solidFill>
                <a:latin typeface="Arial"/>
              </a:rPr>
              <a:t>It’s too hot (for me) to sleep.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BE CAREFUL! </a:t>
            </a:r>
            <a:r>
              <a:rPr sz="1600" b="1">
                <a:solidFill>
                  <a:srgbClr val="1E2A38"/>
                </a:solidFill>
                <a:latin typeface="Arial"/>
              </a:rPr>
              <a:t>very … to</a:t>
            </a:r>
            <a:r>
              <a:rPr sz="1600" b="0">
                <a:solidFill>
                  <a:srgbClr val="1E2A38"/>
                </a:solidFill>
                <a:latin typeface="Arial"/>
              </a:rPr>
              <a:t> deyilmaydi: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This tea is very hot for me to drink.</a:t>
            </a:r>
            <a:r>
              <a:rPr sz="1600" b="0">
                <a:solidFill>
                  <a:srgbClr val="1E2A38"/>
                </a:solidFill>
                <a:latin typeface="Arial"/>
              </a:rPr>
              <a:t> → </a:t>
            </a:r>
            <a:r>
              <a:rPr sz="1600" b="1">
                <a:solidFill>
                  <a:srgbClr val="1E2A38"/>
                </a:solidFill>
                <a:latin typeface="Arial"/>
              </a:rPr>
              <a:t>too hot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Describing things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uzun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Three hours? This film is </a:t>
            </a:r>
            <a:r>
              <a:rPr sz="1400" b="1">
                <a:solidFill>
                  <a:srgbClr val="5A6572"/>
                </a:solidFill>
                <a:latin typeface="Arial"/>
              </a:rPr>
              <a:t>too long</a:t>
            </a:r>
            <a:r>
              <a:rPr sz="1400" b="0">
                <a:solidFill>
                  <a:srgbClr val="5A6572"/>
                </a:solidFill>
                <a:latin typeface="Arial"/>
              </a:rPr>
              <a:t> for 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📦️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heavy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og‘ir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box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heavy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can carry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🪶️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light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yengil (vazni)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new school bag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light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🧩️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difficult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question’s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difficult</a:t>
            </a:r>
            <a:r>
              <a:rPr sz="1400" b="0">
                <a:solidFill>
                  <a:srgbClr val="5A6572"/>
                </a:solidFill>
                <a:latin typeface="Arial"/>
              </a:rPr>
              <a:t>, but I know the answer.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✅️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easy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oson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puzzle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easy</a:t>
            </a:r>
            <a:r>
              <a:rPr sz="1400" b="0">
                <a:solidFill>
                  <a:srgbClr val="5A6572"/>
                </a:solidFill>
                <a:latin typeface="Arial"/>
              </a:rPr>
              <a:t> for my big brother.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Describing things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🀄️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qiyin, mashaqqatli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Chinese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hard</a:t>
            </a:r>
            <a:r>
              <a:rPr sz="1400" b="0">
                <a:solidFill>
                  <a:srgbClr val="5A6572"/>
                </a:solidFill>
                <a:latin typeface="Arial"/>
              </a:rPr>
              <a:t> for me to learn.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🥱️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zerikarli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sister thinks maths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boring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🐢️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sekin (sifat)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His computer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slow</a:t>
            </a:r>
            <a:r>
              <a:rPr sz="1400" b="0">
                <a:solidFill>
                  <a:srgbClr val="5A6572"/>
                </a:solidFill>
                <a:latin typeface="Arial"/>
              </a:rPr>
              <a:t> for online games.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fast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He’s talking too </a:t>
            </a:r>
            <a:r>
              <a:rPr sz="1400" b="1">
                <a:solidFill>
                  <a:srgbClr val="5A6572"/>
                </a:solidFill>
                <a:latin typeface="Arial"/>
              </a:rPr>
              <a:t>fast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don’t understand him.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Weather, time and places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🥵️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issiq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It’s too </a:t>
            </a:r>
            <a:r>
              <a:rPr sz="1400" b="1">
                <a:solidFill>
                  <a:srgbClr val="5A6572"/>
                </a:solidFill>
                <a:latin typeface="Arial"/>
              </a:rPr>
              <a:t>hot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can’t sleep!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sovuq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In March the sea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cold</a:t>
            </a:r>
            <a:r>
              <a:rPr sz="1400" b="0">
                <a:solidFill>
                  <a:srgbClr val="5A6572"/>
                </a:solidFill>
                <a:latin typeface="Arial"/>
              </a:rPr>
              <a:t> for swimming.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🌤️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warm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iliq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water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warm</a:t>
            </a:r>
            <a:r>
              <a:rPr sz="1400" b="0">
                <a:solidFill>
                  <a:srgbClr val="5A6572"/>
                </a:solidFill>
                <a:latin typeface="Arial"/>
              </a:rPr>
              <a:t> today — let’s swim!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Weather, time and places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🔦️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dark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qorong‘i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Turn on the light — it’s too </a:t>
            </a:r>
            <a:r>
              <a:rPr sz="1400" b="1">
                <a:solidFill>
                  <a:srgbClr val="5A6572"/>
                </a:solidFill>
                <a:latin typeface="Arial"/>
              </a:rPr>
              <a:t>dark</a:t>
            </a:r>
            <a:r>
              <a:rPr sz="1400" b="0">
                <a:solidFill>
                  <a:srgbClr val="5A6572"/>
                </a:solidFill>
                <a:latin typeface="Arial"/>
              </a:rPr>
              <a:t> in 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🚌️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crowded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odam gavjum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crowded</a:t>
            </a:r>
            <a:r>
              <a:rPr sz="1400" b="0">
                <a:solidFill>
                  <a:srgbClr val="5A6572"/>
                </a:solidFill>
                <a:latin typeface="Arial"/>
              </a:rPr>
              <a:t> — let’s wait for the next one.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🛫️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uzoq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airport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far</a:t>
            </a:r>
            <a:r>
              <a:rPr sz="1400" b="0">
                <a:solidFill>
                  <a:srgbClr val="5A6572"/>
                </a:solidFill>
                <a:latin typeface="Arial"/>
              </a:rPr>
              <a:t> to walk to.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People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👶️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young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yosh (yoshi kichik)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too </a:t>
            </a:r>
            <a:r>
              <a:rPr sz="1400" b="1">
                <a:solidFill>
                  <a:srgbClr val="5A6572"/>
                </a:solidFill>
                <a:latin typeface="Arial"/>
              </a:rPr>
              <a:t>young</a:t>
            </a:r>
            <a:r>
              <a:rPr sz="1400" b="0">
                <a:solidFill>
                  <a:srgbClr val="5A6572"/>
                </a:solidFill>
                <a:latin typeface="Arial"/>
              </a:rPr>
              <a:t> to have a car.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👵️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keksa, qari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Mrs Niles is too </a:t>
            </a:r>
            <a:r>
              <a:rPr sz="1400" b="1">
                <a:solidFill>
                  <a:srgbClr val="5A6572"/>
                </a:solidFill>
                <a:latin typeface="Arial"/>
              </a:rPr>
              <a:t>old</a:t>
            </a:r>
            <a:r>
              <a:rPr sz="1400" b="0">
                <a:solidFill>
                  <a:srgbClr val="5A6572"/>
                </a:solidFill>
                <a:latin typeface="Arial"/>
              </a:rPr>
              <a:t> to ski.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😩️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tired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charchagan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After the match I was too </a:t>
            </a:r>
            <a:r>
              <a:rPr sz="1400" b="1">
                <a:solidFill>
                  <a:srgbClr val="5A6572"/>
                </a:solidFill>
                <a:latin typeface="Arial"/>
              </a:rPr>
              <a:t>tired</a:t>
            </a:r>
            <a:r>
              <a:rPr sz="1400" b="0">
                <a:solidFill>
                  <a:srgbClr val="5A6572"/>
                </a:solidFill>
                <a:latin typeface="Arial"/>
              </a:rPr>
              <a:t> to do my homework.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People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🧠️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smart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aqlli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Martin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smart</a:t>
            </a:r>
            <a:r>
              <a:rPr sz="1400" b="0">
                <a:solidFill>
                  <a:srgbClr val="5A6572"/>
                </a:solidFill>
                <a:latin typeface="Arial"/>
              </a:rPr>
              <a:t> — he writes great articles.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🍽️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hungry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och (qorni och)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very </a:t>
            </a:r>
            <a:r>
              <a:rPr sz="1400" b="1">
                <a:solidFill>
                  <a:srgbClr val="5A6572"/>
                </a:solidFill>
                <a:latin typeface="Arial"/>
              </a:rPr>
              <a:t>hungry</a:t>
            </a:r>
            <a:r>
              <a:rPr sz="1400" b="0">
                <a:solidFill>
                  <a:srgbClr val="5A6572"/>
                </a:solidFill>
                <a:latin typeface="Arial"/>
              </a:rPr>
              <a:t> — what’s for lunch?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💪️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strong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kuchli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is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strong</a:t>
            </a:r>
            <a:r>
              <a:rPr sz="1400" b="0">
                <a:solidFill>
                  <a:srgbClr val="5A6572"/>
                </a:solidFill>
                <a:latin typeface="Arial"/>
              </a:rPr>
              <a:t>: he can carry two big boxes.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How? — adverbs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quickly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tez (ravish)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read short poems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quickly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🚶️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slowly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sekin (ravish)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grandfather walks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slowly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🔍️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carefully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diqqat bilan, ehtiyotkorlik bilan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Read the questions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carefully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How? — adverbs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badly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yomon (ravish)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He writes too </a:t>
            </a:r>
            <a:r>
              <a:rPr sz="1400" b="1">
                <a:solidFill>
                  <a:srgbClr val="5A6572"/>
                </a:solidFill>
                <a:latin typeface="Arial"/>
              </a:rPr>
              <a:t>badly</a:t>
            </a:r>
            <a:r>
              <a:rPr sz="1400" b="0">
                <a:solidFill>
                  <a:srgbClr val="5A6572"/>
                </a:solidFill>
                <a:latin typeface="Arial"/>
              </a:rPr>
              <a:t> — I can’t read his handwriting!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well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yaxshi (ravish)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Diane writes poems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well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noisily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shovqin solib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You’re eating too </a:t>
            </a:r>
            <a:r>
              <a:rPr sz="1400" b="1">
                <a:solidFill>
                  <a:srgbClr val="5A6572"/>
                </a:solidFill>
                <a:latin typeface="Arial"/>
              </a:rPr>
              <a:t>noisily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too /tuː/ and very /ˈveri/ are stressed: It’s TOO hot! It’s VERY good!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difficult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/ˈdɪfɪkəlt/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heavy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/ˈhevi/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tired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/ˈtaɪəd/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crowded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/ˈkraʊdɪd/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hungry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/ˈhʌŋɡri/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carefully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/ˈkeəfəli/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quickly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/ˈkwɪkli/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noisily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/ˈnɔɪzɪli/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Don’t mix too /tuː/ with to /tə/: TOO hot to sleep — /tuː hɒt tə sliːp/.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T-shirt is ________ small for me. I can’t wear it. (t…)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film was ________ long, but I loved every minute! (v…)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It’s ________ cold to play outside today. Let’s stay at home. (t…)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English teacher is ________ kind. Everybody likes her. (v…)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You’re driving ________ fast! Slow down, please! (t…)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test was ________ difficult, but I got ten out of ten. (v…)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Dad, I can’t reach the top shelf — I’m ________ short. (t…)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Thank you ________ much for your help! (v…)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grandma speaks Russian very ________ (good). (w…)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tea is too hot ________ me to drink. (f…)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Excuses game (p. 37 ex. 2): A asks Why don’t you …? (go skiing / learn Chinese / have a car); B answers with too: Because I’m too young.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Very or too? A says a sentence with very (It’s very hot today. / The bus is very crowded.); B adds a result: Great — let’s go swimming! or Oh no — it’s too hot to play football.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Talk about you: Name three things that are too difficult for you and three things you can do very well.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Why not, Bobur?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Bobur is twelve, and he always has an answer. On Saturday, Grandma has lots of questions.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“Why don’t you go to the park, Bobur?” — “Because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cold</a:t>
            </a:r>
            <a:r>
              <a:rPr sz="1600" b="0">
                <a:solidFill>
                  <a:srgbClr val="1E2A38"/>
                </a:solidFill>
                <a:latin typeface="Arial"/>
              </a:rPr>
              <a:t>, Grandma.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cold</a:t>
            </a:r>
            <a:r>
              <a:rPr sz="1600" b="0">
                <a:solidFill>
                  <a:srgbClr val="1E2A38"/>
                </a:solidFill>
                <a:latin typeface="Arial"/>
              </a:rPr>
              <a:t> to play football.”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“Why don’t you read this book?” — “Because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long</a:t>
            </a:r>
            <a:r>
              <a:rPr sz="1600" b="0">
                <a:solidFill>
                  <a:srgbClr val="1E2A38"/>
                </a:solidFill>
                <a:latin typeface="Arial"/>
              </a:rPr>
              <a:t>. Three hundred pages!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difficult</a:t>
            </a:r>
            <a:r>
              <a:rPr sz="1600" b="0">
                <a:solidFill>
                  <a:srgbClr val="1E2A38"/>
                </a:solidFill>
                <a:latin typeface="Arial"/>
              </a:rPr>
              <a:t> for me to finish.”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“Why don’t you help your dad in the garden?” — “Because I’m too </a:t>
            </a:r>
            <a:r>
              <a:rPr sz="1600" b="1">
                <a:solidFill>
                  <a:srgbClr val="1E2A38"/>
                </a:solidFill>
                <a:latin typeface="Arial"/>
              </a:rPr>
              <a:t>tired</a:t>
            </a:r>
            <a:r>
              <a:rPr sz="1600" b="0">
                <a:solidFill>
                  <a:srgbClr val="1E2A38"/>
                </a:solidFill>
                <a:latin typeface="Arial"/>
              </a:rPr>
              <a:t>. I’m very busy this week.”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Then Grandma says, “OK. I’m making plov for lunch. It’s very good, but maybe it’s too </a:t>
            </a:r>
            <a:r>
              <a:rPr sz="1600" b="1">
                <a:solidFill>
                  <a:srgbClr val="1E2A38"/>
                </a:solidFill>
                <a:latin typeface="Arial"/>
              </a:rPr>
              <a:t>hot</a:t>
            </a:r>
            <a:r>
              <a:rPr sz="1600" b="0">
                <a:solidFill>
                  <a:srgbClr val="1E2A38"/>
                </a:solidFill>
                <a:latin typeface="Arial"/>
              </a:rPr>
              <a:t> for you …”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“No, Grandma!” says Bobur and runs to the kitchen very </a:t>
            </a:r>
            <a:r>
              <a:rPr sz="1600" b="1">
                <a:solidFill>
                  <a:srgbClr val="1E2A38"/>
                </a:solidFill>
                <a:latin typeface="Arial"/>
              </a:rPr>
              <a:t>quickly</a:t>
            </a:r>
            <a:r>
              <a:rPr sz="1600" b="0">
                <a:solidFill>
                  <a:srgbClr val="1E2A38"/>
                </a:solidFill>
                <a:latin typeface="Arial"/>
              </a:rPr>
              <a:t>. “Plov is never too </a:t>
            </a:r>
            <a:r>
              <a:rPr sz="1600" b="1">
                <a:solidFill>
                  <a:srgbClr val="1E2A38"/>
                </a:solidFill>
                <a:latin typeface="Arial"/>
              </a:rPr>
              <a:t>hot</a:t>
            </a:r>
            <a:r>
              <a:rPr sz="1600" b="0">
                <a:solidFill>
                  <a:srgbClr val="1E2A38"/>
                </a:solidFill>
                <a:latin typeface="Arial"/>
              </a:rPr>
              <a:t> for me!”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doesn’t Bobur go to the park?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doesn’t he read the book?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Is very busy positive or negative here?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Grandma make for lunch?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one sentence with too … to … and one with very + adverb.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too or very?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aytaman, siz too yoki very ni qo‘yasiz va sababini aytasiz (yaxshi / yomon).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It’s … cold. I can’t go out.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dad is … strong. He can carry me!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bag is … heavy for me to carry.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She sings … well.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I’m … tired to do my homework.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very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«juda»: </a:t>
            </a:r>
            <a:r>
              <a:rPr sz="1600" b="1">
                <a:solidFill>
                  <a:srgbClr val="1E2A38"/>
                </a:solidFill>
                <a:latin typeface="Arial"/>
              </a:rPr>
              <a:t>very good</a:t>
            </a:r>
            <a:r>
              <a:rPr sz="1600" b="0">
                <a:solidFill>
                  <a:srgbClr val="1E2A38"/>
                </a:solidFill>
                <a:latin typeface="Arial"/>
              </a:rPr>
              <a:t> «juda yaxshi», </a:t>
            </a:r>
            <a:r>
              <a:rPr sz="1600" b="1">
                <a:solidFill>
                  <a:srgbClr val="1E2A38"/>
                </a:solidFill>
                <a:latin typeface="Arial"/>
              </a:rPr>
              <a:t>very difficult</a:t>
            </a:r>
            <a:r>
              <a:rPr sz="1600" b="0">
                <a:solidFill>
                  <a:srgbClr val="1E2A38"/>
                </a:solidFill>
                <a:latin typeface="Arial"/>
              </a:rPr>
              <a:t> «juda qiyin» (lekin uddalasa bo‘ladi).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too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«haddan tashqari, ortiqcha»: natija yomon. </a:t>
            </a:r>
            <a:r>
              <a:rPr sz="1600" b="1">
                <a:solidFill>
                  <a:srgbClr val="1E2A38"/>
                </a:solidFill>
                <a:latin typeface="Arial"/>
              </a:rPr>
              <a:t>It’s too hot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«Juda issiq (chidab bo‘lmaydi)».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too … to …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«…ish uchun juda …»: </a:t>
            </a:r>
            <a:r>
              <a:rPr sz="1600" b="1">
                <a:solidFill>
                  <a:srgbClr val="1E2A38"/>
                </a:solidFill>
                <a:latin typeface="Arial"/>
              </a:rPr>
              <a:t>too young to drive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«mashina haydash uchun juda yosh».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O‘zbekchada ikkalasi ham ko‘pincha «juda» deb tarjima qilinadi — farqini gap OXIRI ko‘rsatadi: </a:t>
            </a:r>
            <a:r>
              <a:rPr sz="1600" b="1">
                <a:solidFill>
                  <a:srgbClr val="1E2A38"/>
                </a:solidFill>
                <a:latin typeface="Arial"/>
              </a:rPr>
              <a:t>…but I can</a:t>
            </a:r>
            <a:r>
              <a:rPr sz="1600" b="0">
                <a:solidFill>
                  <a:srgbClr val="1E2A38"/>
                </a:solidFill>
                <a:latin typeface="Arial"/>
              </a:rPr>
              <a:t> (very) / </a:t>
            </a:r>
            <a:r>
              <a:rPr sz="1600" b="1">
                <a:solidFill>
                  <a:srgbClr val="1E2A38"/>
                </a:solidFill>
                <a:latin typeface="Arial"/>
              </a:rPr>
              <a:t>…I can’t</a:t>
            </a:r>
            <a:r>
              <a:rPr sz="1600" b="0">
                <a:solidFill>
                  <a:srgbClr val="1E2A38"/>
                </a:solidFill>
                <a:latin typeface="Arial"/>
              </a:rPr>
              <a:t> (too).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Fe’ldan keyin </a:t>
            </a:r>
            <a:r>
              <a:rPr sz="1600" b="1">
                <a:solidFill>
                  <a:srgbClr val="1E2A38"/>
                </a:solidFill>
                <a:latin typeface="Arial"/>
              </a:rPr>
              <a:t>ravish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She sings very well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very good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He runs too quickly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p. 27,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27 items with the flashcards: sozlar.com/vocab/cards/?set=grade7-lesson28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you: three with very (good or bad) and three with too … to …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Bbb · CC BY-SA 3.0 · https://commons.wikimedia.org/wiki/File:Alps_Wanderrucksäcke.jpg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