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Project: Writing a Reply to a Friend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Loyiha: do‘stga javob xat yozish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Project work: Writing a reply to a friend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086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51256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L.Marie · CC BY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Fill in a planner before writing (Laser p. 21 ex. 3)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one piece of news in the past simple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Describe regular free-time activities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Close a friendly email with the right expressions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Events and going out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🥳️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 great time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ajoyib vaqt o‘tkazmoq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went to the water park and </a:t>
            </a:r>
            <a:r>
              <a:rPr sz="1400" b="1">
                <a:solidFill>
                  <a:srgbClr val="5A6572"/>
                </a:solidFill>
                <a:latin typeface="Arial"/>
              </a:rPr>
              <a:t>had a great time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🌙️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spend the evening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oqshomni o‘tkazmoq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Last night I </a:t>
            </a:r>
            <a:r>
              <a:rPr sz="1400" b="1">
                <a:solidFill>
                  <a:srgbClr val="5A6572"/>
                </a:solidFill>
                <a:latin typeface="Arial"/>
              </a:rPr>
              <a:t>spent the evening</a:t>
            </a:r>
            <a:r>
              <a:rPr sz="1400" b="0">
                <a:solidFill>
                  <a:srgbClr val="5A6572"/>
                </a:solidFill>
                <a:latin typeface="Arial"/>
              </a:rPr>
              <a:t> with my grandparents.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🎭️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to the theatre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teatrga bormoq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Saturday our class </a:t>
            </a:r>
            <a:r>
              <a:rPr sz="1400" b="1">
                <a:solidFill>
                  <a:srgbClr val="5A6572"/>
                </a:solidFill>
                <a:latin typeface="Arial"/>
              </a:rPr>
              <a:t>went to the theatre</a:t>
            </a:r>
            <a:r>
              <a:rPr sz="1400" b="0">
                <a:solidFill>
                  <a:srgbClr val="5A6572"/>
                </a:solidFill>
                <a:latin typeface="Arial"/>
              </a:rPr>
              <a:t> to see a funny play.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🎸️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band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musiqa guruhi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favourite </a:t>
            </a:r>
            <a:r>
              <a:rPr sz="1400" b="1">
                <a:solidFill>
                  <a:srgbClr val="5A6572"/>
                </a:solidFill>
                <a:latin typeface="Arial"/>
              </a:rPr>
              <a:t>band</a:t>
            </a:r>
            <a:r>
              <a:rPr sz="1400" b="0">
                <a:solidFill>
                  <a:srgbClr val="5A6572"/>
                </a:solidFill>
                <a:latin typeface="Arial"/>
              </a:rPr>
              <a:t> is playing in Tashkent next month.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Events and going out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🎟️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ticket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chipta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bought two </a:t>
            </a:r>
            <a:r>
              <a:rPr sz="1400" b="1">
                <a:solidFill>
                  <a:srgbClr val="5A6572"/>
                </a:solidFill>
                <a:latin typeface="Arial"/>
              </a:rPr>
              <a:t>tickets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concert on Saturday.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🎂️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birthday party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tug‘ilgan kun bazmi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Malika invited the whole class to her </a:t>
            </a:r>
            <a:r>
              <a:rPr sz="1400" b="1">
                <a:solidFill>
                  <a:srgbClr val="5A6572"/>
                </a:solidFill>
                <a:latin typeface="Arial"/>
              </a:rPr>
              <a:t>birthday party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⚽️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match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o‘yin, uchrashuv (sportda)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Did you watch the football </a:t>
            </a:r>
            <a:r>
              <a:rPr sz="1400" b="1">
                <a:solidFill>
                  <a:srgbClr val="5A6572"/>
                </a:solidFill>
                <a:latin typeface="Arial"/>
              </a:rPr>
              <a:t>match</a:t>
            </a:r>
            <a:r>
              <a:rPr sz="1400" b="0">
                <a:solidFill>
                  <a:srgbClr val="5A6572"/>
                </a:solidFill>
                <a:latin typeface="Arial"/>
              </a:rPr>
              <a:t> last night?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🏆️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win a prize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sovrin yutib olmoq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team </a:t>
            </a:r>
            <a:r>
              <a:rPr sz="1400" b="1">
                <a:solidFill>
                  <a:srgbClr val="5A6572"/>
                </a:solidFill>
                <a:latin typeface="Arial"/>
              </a:rPr>
              <a:t>won a prize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chess competition.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Exams and results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✅️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pass an exam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imtihondan o‘tmoq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studied every day and </a:t>
            </a:r>
            <a:r>
              <a:rPr sz="1400" b="1">
                <a:solidFill>
                  <a:srgbClr val="5A6572"/>
                </a:solidFill>
                <a:latin typeface="Arial"/>
              </a:rPr>
              <a:t>passed the exam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❌️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fail an exam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imtihondan yiqilmoq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If you </a:t>
            </a:r>
            <a:r>
              <a:rPr sz="1400" b="1">
                <a:solidFill>
                  <a:srgbClr val="5A6572"/>
                </a:solidFill>
                <a:latin typeface="Arial"/>
              </a:rPr>
              <a:t>fail the exam</a:t>
            </a:r>
            <a:r>
              <a:rPr sz="1400" b="0">
                <a:solidFill>
                  <a:srgbClr val="5A6572"/>
                </a:solidFill>
                <a:latin typeface="Arial"/>
              </a:rPr>
              <a:t>, you can take it again in June.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📊️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the results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natijalarni bilib olmoq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We’ll </a:t>
            </a:r>
            <a:r>
              <a:rPr sz="1400" b="1">
                <a:solidFill>
                  <a:srgbClr val="5A6572"/>
                </a:solidFill>
                <a:latin typeface="Arial"/>
              </a:rPr>
              <a:t>get the results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test on Friday.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📚️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revise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(imtihonga) takrorlamoq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need to </a:t>
            </a:r>
            <a:r>
              <a:rPr sz="1400" b="1">
                <a:solidFill>
                  <a:srgbClr val="5A6572"/>
                </a:solidFill>
                <a:latin typeface="Arial"/>
              </a:rPr>
              <a:t>revise</a:t>
            </a:r>
            <a:r>
              <a:rPr sz="1400" b="0">
                <a:solidFill>
                  <a:srgbClr val="5A6572"/>
                </a:solidFill>
                <a:latin typeface="Arial"/>
              </a:rPr>
              <a:t> for my English test tonight.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💯️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mark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baho, ball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got a good </a:t>
            </a:r>
            <a:r>
              <a:rPr sz="1400" b="1">
                <a:solidFill>
                  <a:srgbClr val="5A6572"/>
                </a:solidFill>
                <a:latin typeface="Arial"/>
              </a:rPr>
              <a:t>mark</a:t>
            </a:r>
            <a:r>
              <a:rPr sz="1400" b="0">
                <a:solidFill>
                  <a:srgbClr val="5A6572"/>
                </a:solidFill>
                <a:latin typeface="Arial"/>
              </a:rPr>
              <a:t> for my history project.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Exams and results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🌟️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well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yaxshi natija ko‘rsatmoq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Jasur </a:t>
            </a:r>
            <a:r>
              <a:rPr sz="1400" b="1">
                <a:solidFill>
                  <a:srgbClr val="5A6572"/>
                </a:solidFill>
                <a:latin typeface="Arial"/>
              </a:rPr>
              <a:t>did well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science test.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😓️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qiyin, og‘ir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maths exam was really </a:t>
            </a:r>
            <a:r>
              <a:rPr sz="1400" b="1">
                <a:solidFill>
                  <a:srgbClr val="5A6572"/>
                </a:solidFill>
                <a:latin typeface="Arial"/>
              </a:rPr>
              <a:t>hard</a:t>
            </a:r>
            <a:r>
              <a:rPr sz="1400" b="0">
                <a:solidFill>
                  <a:srgbClr val="5A6572"/>
                </a:solidFill>
                <a:latin typeface="Arial"/>
              </a:rPr>
              <a:t>, but I finished it on time.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🙌️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your best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qo‘lidan kelganini qilmoq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test is difficult, but just </a:t>
            </a:r>
            <a:r>
              <a:rPr sz="1400" b="1">
                <a:solidFill>
                  <a:srgbClr val="5A6572"/>
                </a:solidFill>
                <a:latin typeface="Arial"/>
              </a:rPr>
              <a:t>do your best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😬️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nervous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hayajonlangan, xavotirda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was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nervous</a:t>
            </a:r>
            <a:r>
              <a:rPr sz="1400" b="0">
                <a:solidFill>
                  <a:srgbClr val="5A6572"/>
                </a:solidFill>
                <a:latin typeface="Arial"/>
              </a:rPr>
              <a:t> before the exam.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🗒️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test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nazorat ishi, test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have three </a:t>
            </a:r>
            <a:r>
              <a:rPr sz="1400" b="1">
                <a:solidFill>
                  <a:srgbClr val="5A6572"/>
                </a:solidFill>
                <a:latin typeface="Arial"/>
              </a:rPr>
              <a:t>tests</a:t>
            </a:r>
            <a:r>
              <a:rPr sz="1400" b="0">
                <a:solidFill>
                  <a:srgbClr val="5A6572"/>
                </a:solidFill>
                <a:latin typeface="Arial"/>
              </a:rPr>
              <a:t> this week, so I can’t go out.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What else I do in my free time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🐕️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walk the dog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itni sayrga olib chiqmoq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 evening I </a:t>
            </a:r>
            <a:r>
              <a:rPr sz="1400" b="1">
                <a:solidFill>
                  <a:srgbClr val="5A6572"/>
                </a:solidFill>
                <a:latin typeface="Arial"/>
              </a:rPr>
              <a:t>walk the dog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park.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🎣️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fishing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baliq oviga bormoq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At the weekend Dad and I sometimes </a:t>
            </a:r>
            <a:r>
              <a:rPr sz="1400" b="1">
                <a:solidFill>
                  <a:srgbClr val="5A6572"/>
                </a:solidFill>
                <a:latin typeface="Arial"/>
              </a:rPr>
              <a:t>go fishing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lake.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👵️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visit my grandparents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bobom va buvimnikiga bormoq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usually </a:t>
            </a:r>
            <a:r>
              <a:rPr sz="1400" b="1">
                <a:solidFill>
                  <a:srgbClr val="5A6572"/>
                </a:solidFill>
                <a:latin typeface="Arial"/>
              </a:rPr>
              <a:t>visit my grandparents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village on Sundays.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🧩️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puzzles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pazl yig‘moq, boshqotirma yechmoq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loves </a:t>
            </a:r>
            <a:r>
              <a:rPr sz="1400" b="1">
                <a:solidFill>
                  <a:srgbClr val="5A6572"/>
                </a:solidFill>
                <a:latin typeface="Arial"/>
              </a:rPr>
              <a:t>doing puzzles</a:t>
            </a:r>
            <a:r>
              <a:rPr sz="1400" b="0">
                <a:solidFill>
                  <a:srgbClr val="5A6572"/>
                </a:solidFill>
                <a:latin typeface="Arial"/>
              </a:rPr>
              <a:t> with 500 pieces.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🏋️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to the gym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sport zaliga bormoq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older sister </a:t>
            </a:r>
            <a:r>
              <a:rPr sz="1400" b="1">
                <a:solidFill>
                  <a:srgbClr val="5A6572"/>
                </a:solidFill>
                <a:latin typeface="Arial"/>
              </a:rPr>
              <a:t>goes to the gym</a:t>
            </a:r>
            <a:r>
              <a:rPr sz="1400" b="0">
                <a:solidFill>
                  <a:srgbClr val="5A6572"/>
                </a:solidFill>
                <a:latin typeface="Arial"/>
              </a:rPr>
              <a:t> three times a week.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What else I do in my free time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🏃️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jogging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yengil yugurishga chiqmoq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Grandad </a:t>
            </a:r>
            <a:r>
              <a:rPr sz="1400" b="1">
                <a:solidFill>
                  <a:srgbClr val="5A6572"/>
                </a:solidFill>
                <a:latin typeface="Arial"/>
              </a:rPr>
              <a:t>goes jogging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morning before breakfast.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🧘️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yoga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yoga bilan shug‘ullanmoq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Mum </a:t>
            </a:r>
            <a:r>
              <a:rPr sz="1400" b="1">
                <a:solidFill>
                  <a:srgbClr val="5A6572"/>
                </a:solidFill>
                <a:latin typeface="Arial"/>
              </a:rPr>
              <a:t>does yoga</a:t>
            </a:r>
            <a:r>
              <a:rPr sz="1400" b="0">
                <a:solidFill>
                  <a:srgbClr val="5A6572"/>
                </a:solidFill>
                <a:latin typeface="Arial"/>
              </a:rPr>
              <a:t> on Sunday mornings.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🏛️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to a museum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muzeyga bormoq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Sometimes I </a:t>
            </a:r>
            <a:r>
              <a:rPr sz="1400" b="1">
                <a:solidFill>
                  <a:srgbClr val="5A6572"/>
                </a:solidFill>
                <a:latin typeface="Arial"/>
              </a:rPr>
              <a:t>go to a museum</a:t>
            </a:r>
            <a:r>
              <a:rPr sz="1400" b="0">
                <a:solidFill>
                  <a:srgbClr val="5A6572"/>
                </a:solidFill>
                <a:latin typeface="Arial"/>
              </a:rPr>
              <a:t> with my dad on Sunday afternoons.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⏳️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busy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band bo‘lmoq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really </a:t>
            </a:r>
            <a:r>
              <a:rPr sz="1400" b="1">
                <a:solidFill>
                  <a:srgbClr val="5A6572"/>
                </a:solidFill>
                <a:latin typeface="Arial"/>
              </a:rPr>
              <a:t>busy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moment, so I don’t have much free time.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Replying to a friend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📰️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news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yangilik(lar)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I’ve got some great </a:t>
            </a:r>
            <a:r>
              <a:rPr sz="1400" b="1">
                <a:solidFill>
                  <a:srgbClr val="5A6572"/>
                </a:solidFill>
                <a:latin typeface="Arial"/>
              </a:rPr>
              <a:t>news</a:t>
            </a:r>
            <a:r>
              <a:rPr sz="1400" b="0">
                <a:solidFill>
                  <a:srgbClr val="5A6572"/>
                </a:solidFill>
                <a:latin typeface="Arial"/>
              </a:rPr>
              <a:t>: I’m in the school football team!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🗣️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mention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tilga olmoq, eslab o‘tmoq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forget to </a:t>
            </a:r>
            <a:r>
              <a:rPr sz="1400" b="1">
                <a:solidFill>
                  <a:srgbClr val="5A6572"/>
                </a:solidFill>
                <a:latin typeface="Arial"/>
              </a:rPr>
              <a:t>mention</a:t>
            </a:r>
            <a:r>
              <a:rPr sz="1400" b="0">
                <a:solidFill>
                  <a:srgbClr val="5A6572"/>
                </a:solidFill>
                <a:latin typeface="Arial"/>
              </a:rPr>
              <a:t> your new puppy in your email!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🙏️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thank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rahmat aytmoq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called Grandma to </a:t>
            </a:r>
            <a:r>
              <a:rPr sz="1400" b="1">
                <a:solidFill>
                  <a:srgbClr val="5A6572"/>
                </a:solidFill>
                <a:latin typeface="Arial"/>
              </a:rPr>
              <a:t>thank</a:t>
            </a:r>
            <a:r>
              <a:rPr sz="1400" b="0">
                <a:solidFill>
                  <a:srgbClr val="5A6572"/>
                </a:solidFill>
                <a:latin typeface="Arial"/>
              </a:rPr>
              <a:t> her for the present.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Bekzod's reply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Hi Timur!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Thanks for your email — and for the photos! I had an exam last week too. It was </a:t>
            </a:r>
            <a:r>
              <a:rPr sz="1600" b="1">
                <a:solidFill>
                  <a:srgbClr val="1E2A38"/>
                </a:solidFill>
                <a:latin typeface="Arial"/>
              </a:rPr>
              <a:t>hard</a:t>
            </a:r>
            <a:r>
              <a:rPr sz="1600" b="0">
                <a:solidFill>
                  <a:srgbClr val="1E2A38"/>
                </a:solidFill>
                <a:latin typeface="Arial"/>
              </a:rPr>
              <a:t>! But I </a:t>
            </a:r>
            <a:r>
              <a:rPr sz="1600" b="1">
                <a:solidFill>
                  <a:srgbClr val="1E2A38"/>
                </a:solidFill>
                <a:latin typeface="Arial"/>
              </a:rPr>
              <a:t>got the results</a:t>
            </a:r>
            <a:r>
              <a:rPr sz="1600" b="0">
                <a:solidFill>
                  <a:srgbClr val="1E2A38"/>
                </a:solidFill>
                <a:latin typeface="Arial"/>
              </a:rPr>
              <a:t> on Monday and I </a:t>
            </a:r>
            <a:r>
              <a:rPr sz="1600" b="1">
                <a:solidFill>
                  <a:srgbClr val="1E2A38"/>
                </a:solidFill>
                <a:latin typeface="Arial"/>
              </a:rPr>
              <a:t>passed</a:t>
            </a:r>
            <a:r>
              <a:rPr sz="1600" b="0">
                <a:solidFill>
                  <a:srgbClr val="1E2A38"/>
                </a:solidFill>
                <a:latin typeface="Arial"/>
              </a:rPr>
              <a:t>! Can you believe it?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You asked what I did last night. Well, I </a:t>
            </a:r>
            <a:r>
              <a:rPr sz="1600" b="1">
                <a:solidFill>
                  <a:srgbClr val="1E2A38"/>
                </a:solidFill>
                <a:latin typeface="Arial"/>
              </a:rPr>
              <a:t>spent the evening</a:t>
            </a:r>
            <a:r>
              <a:rPr sz="1600" b="0">
                <a:solidFill>
                  <a:srgbClr val="1E2A38"/>
                </a:solidFill>
                <a:latin typeface="Arial"/>
              </a:rPr>
              <a:t> at home. My cousin came to our house and we played chess for two hours. We </a:t>
            </a:r>
            <a:r>
              <a:rPr sz="1600" b="1">
                <a:solidFill>
                  <a:srgbClr val="1E2A38"/>
                </a:solidFill>
                <a:latin typeface="Arial"/>
              </a:rPr>
              <a:t>had a great time</a:t>
            </a:r>
            <a:r>
              <a:rPr sz="1600" b="0">
                <a:solidFill>
                  <a:srgbClr val="1E2A38"/>
                </a:solidFill>
                <a:latin typeface="Arial"/>
              </a:rPr>
              <a:t>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Bekzod's reply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What else do you do in your free time? You asked me the same question, so: in my free time, I usually draw. Every weekend, I go out with friends, and most evenings I read a little. But this week I'm really </a:t>
            </a:r>
            <a:r>
              <a:rPr sz="1600" b="1">
                <a:solidFill>
                  <a:srgbClr val="1E2A38"/>
                </a:solidFill>
                <a:latin typeface="Arial"/>
              </a:rPr>
              <a:t>busy</a:t>
            </a:r>
            <a:r>
              <a:rPr sz="1600" b="0">
                <a:solidFill>
                  <a:srgbClr val="1E2A38"/>
                </a:solidFill>
                <a:latin typeface="Arial"/>
              </a:rPr>
              <a:t> at the moment — we have three </a:t>
            </a:r>
            <a:r>
              <a:rPr sz="1600" b="1">
                <a:solidFill>
                  <a:srgbClr val="1E2A38"/>
                </a:solidFill>
                <a:latin typeface="Arial"/>
              </a:rPr>
              <a:t>tests</a:t>
            </a:r>
            <a:r>
              <a:rPr sz="1600" b="0">
                <a:solidFill>
                  <a:srgbClr val="1E2A38"/>
                </a:solidFill>
                <a:latin typeface="Arial"/>
              </a:rPr>
              <a:t>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I've got to go now because my mum is calling me. Write back soon!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From, Bekzod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8836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182880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news does Bekzod give in the first paragraph?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51460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066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65176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did he do last night?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33756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2958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47472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Name two things he does in his free time.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605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525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29768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is he busy this week?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834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12064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phrase does he use to end the main part?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80644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9984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45920" y="594360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many paragraphs are there, and what is each one about?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yangi so‘zlar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O‘qituvchi birikmaning boshini aytadi, siz uni to‘ldirasiz.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pass an exam ↔ … an exam · win a … · walk the … · do your 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Imtihonga tayyorlanib, darslarni qayta ko‘rib chiqish inglizcha nima? (r…)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one piece of news with a new word: a ticket, a match, a birthday party.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Rejadan xatgacha — to‘rt qator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Subject:</a:t>
            </a:r>
            <a:r>
              <a:rPr sz="1800" b="0">
                <a:solidFill>
                  <a:srgbClr val="1E2A38"/>
                </a:solidFill>
                <a:latin typeface="Arial"/>
              </a:rPr>
              <a:t> xat nima haqida (bir-ikki so‘z).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1-xatboshi:</a:t>
            </a:r>
            <a:r>
              <a:rPr sz="1800" b="0">
                <a:solidFill>
                  <a:srgbClr val="1E2A38"/>
                </a:solidFill>
                <a:latin typeface="Arial"/>
              </a:rPr>
              <a:t> rahmat + do‘stning xatidagi bir narsa.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2-xatboshi:</a:t>
            </a:r>
            <a:r>
              <a:rPr sz="1800" b="0">
                <a:solidFill>
                  <a:srgbClr val="1E2A38"/>
                </a:solidFill>
                <a:latin typeface="Arial"/>
              </a:rPr>
              <a:t> kecha nima qilding — </a:t>
            </a:r>
            <a:r>
              <a:rPr sz="1800" b="1">
                <a:solidFill>
                  <a:srgbClr val="1E2A38"/>
                </a:solidFill>
                <a:latin typeface="Arial"/>
              </a:rPr>
              <a:t>o‘tgan zamon</a:t>
            </a:r>
            <a:r>
              <a:rPr sz="1800" b="0">
                <a:solidFill>
                  <a:srgbClr val="1E2A38"/>
                </a:solidFill>
                <a:latin typeface="Arial"/>
              </a:rPr>
              <a:t>: went · had · spent · passed.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3-xatboshi:</a:t>
            </a:r>
            <a:r>
              <a:rPr sz="1800" b="0">
                <a:solidFill>
                  <a:srgbClr val="1E2A38"/>
                </a:solidFill>
                <a:latin typeface="Arial"/>
              </a:rPr>
              <a:t> bo‘sh vaqt — </a:t>
            </a:r>
            <a:r>
              <a:rPr sz="1800" b="1">
                <a:solidFill>
                  <a:srgbClr val="1E2A38"/>
                </a:solidFill>
                <a:latin typeface="Arial"/>
              </a:rPr>
              <a:t>hozirgi zamon</a:t>
            </a:r>
            <a:r>
              <a:rPr sz="1800" b="0">
                <a:solidFill>
                  <a:srgbClr val="1E2A38"/>
                </a:solidFill>
                <a:latin typeface="Arial"/>
              </a:rPr>
              <a:t>: In my free time, I usually… · Every weekend, I…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Yakun:</a:t>
            </a:r>
            <a:r>
              <a:rPr sz="1800" b="0">
                <a:solidFill>
                  <a:srgbClr val="1E2A38"/>
                </a:solidFill>
                <a:latin typeface="Arial"/>
              </a:rPr>
              <a:t> I've got to go now because… → Write back soon! → From, + ism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Loyiha — uch qadam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6654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025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Read:</a:t>
            </a:r>
            <a:r>
              <a:rPr sz="1700" b="0">
                <a:solidFill>
                  <a:srgbClr val="1E2A38"/>
                </a:solidFill>
                <a:latin typeface="Arial"/>
              </a:rPr>
              <a:t> do‘stning xatini o‘qing; ikkita savolga belgi qo‘ying (✓) va bitta yangilikning tagiga chizing.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98648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821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18104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Plan:</a:t>
            </a:r>
            <a:r>
              <a:rPr sz="1700" b="0">
                <a:solidFill>
                  <a:srgbClr val="1E2A38"/>
                </a:solidFill>
                <a:latin typeface="Arial"/>
              </a:rPr>
              <a:t> jadvalni to‘ldiring — har xatboshiga ikki-uch so‘z.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014216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976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233672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Write:</a:t>
            </a:r>
            <a:r>
              <a:rPr sz="1700" b="0">
                <a:solidFill>
                  <a:srgbClr val="1E2A38"/>
                </a:solidFill>
                <a:latin typeface="Arial"/>
              </a:rPr>
              <a:t> 80–100 so‘z; oxirida qayta o‘qib chiqing.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 — Laser A2, p. 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Do‘stning xatidan parcha va rejalashtirish jadvali.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Read the extract — what did your friend do last night?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Tick (✓) two questions you should answer; underline a piece of news.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Complete the planner — To, Subject, 1st line, three paragraphs, closing.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Write your email — be friendly!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Bu so‘zlarda urg‘u va tovushga e’tibor bering: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nervous /ˈnɜːvəs/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revise /rɪˈvaɪz/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results /rɪˈzʌlts/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theatre /ˈθɪətə/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museum /mjuˈziːəm/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puzzles /ˈpʌzlz/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mention /ˈmenʃn/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yoga /ˈjəʊɡə/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Keyin ayting: I was nervous before the test, but I revised and passed.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In your first paragraph, ________ your friend for the email and ________ something from it.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'What did you do ________ ________?' 'I went to a concert.'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music was wonderful and we ________ ________ ________ ________!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the evening at home with my family. (s…)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had an exam last week. It was ________! But I ________!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have a history test on Friday, so tonight I'm going to ________. (r…)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Don't be ________ — you know all the answers. Just do your ________!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________ ________ ________, I usually play chess. (In my f… t…)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bought two ________ online and went to see my favourite ________ play live. (t… · b…)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I'm really ________ at the moment — we have exams this week.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I've got to ________ now ________ my dinner is ready.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________ soon! I want to hear your news.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Juftlikda so‘rang: What did you do last night? Where were you? Who were you with? Javoblarni o‘tgan zamonda bering: went to the theatre, watched a match, spent the evening at home.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Xatingizni juftingizga o‘qib bering; u to‘rtta qismni (subject, yangilik, bo‘sh vaqt, yakun) topib, bittasi yetishmasa aytadi.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spend the evening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«oqshomni o‘tkazmoq»; o‘tgan zamoni </a:t>
            </a:r>
            <a:r>
              <a:rPr sz="1600" b="1">
                <a:solidFill>
                  <a:srgbClr val="1E2A38"/>
                </a:solidFill>
                <a:latin typeface="Arial"/>
              </a:rPr>
              <a:t>spent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pass an exam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«imtihondan o‘tmoq»; «topshirmoq» degani </a:t>
            </a:r>
            <a:r>
              <a:rPr sz="1600" b="1">
                <a:solidFill>
                  <a:srgbClr val="1E2A38"/>
                </a:solidFill>
                <a:latin typeface="Arial"/>
              </a:rPr>
              <a:t>take</a:t>
            </a:r>
            <a:r>
              <a:rPr sz="1600" b="0">
                <a:solidFill>
                  <a:srgbClr val="1E2A38"/>
                </a:solidFill>
                <a:latin typeface="Arial"/>
              </a:rPr>
              <a:t>, ikkisi boshqa: I </a:t>
            </a:r>
            <a:r>
              <a:rPr sz="1600" b="1">
                <a:solidFill>
                  <a:srgbClr val="1E2A38"/>
                </a:solidFill>
                <a:latin typeface="Arial"/>
              </a:rPr>
              <a:t>took</a:t>
            </a:r>
            <a:r>
              <a:rPr sz="1600" b="0">
                <a:solidFill>
                  <a:srgbClr val="1E2A38"/>
                </a:solidFill>
                <a:latin typeface="Arial"/>
              </a:rPr>
              <a:t> the exam and I </a:t>
            </a:r>
            <a:r>
              <a:rPr sz="1600" b="1">
                <a:solidFill>
                  <a:srgbClr val="1E2A38"/>
                </a:solidFill>
                <a:latin typeface="Arial"/>
              </a:rPr>
              <a:t>passed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Can you believe it?</a:t>
            </a:r>
            <a:r>
              <a:rPr sz="1600" b="0">
                <a:solidFill>
                  <a:srgbClr val="1E2A38"/>
                </a:solidFill>
                <a:latin typeface="Arial"/>
              </a:rPr>
              <a:t> — hayratni bildiradi, savol emas.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revise</a:t>
            </a:r>
            <a:r>
              <a:rPr sz="1600" b="0">
                <a:solidFill>
                  <a:srgbClr val="1E2A38"/>
                </a:solidFill>
                <a:latin typeface="Arial"/>
              </a:rPr>
              <a:t> — imtihonga «takrorlamoq»: </a:t>
            </a:r>
            <a:r>
              <a:rPr sz="1600" b="1">
                <a:solidFill>
                  <a:srgbClr val="1E2A38"/>
                </a:solidFill>
                <a:latin typeface="Arial"/>
              </a:rPr>
              <a:t>I revised for the test</a:t>
            </a:r>
            <a:r>
              <a:rPr sz="1600" b="0">
                <a:solidFill>
                  <a:srgbClr val="1E2A38"/>
                </a:solidFill>
                <a:latin typeface="Arial"/>
              </a:rPr>
              <a:t> (✗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I repeated for the test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A2 Workbook p. 16 — «Check your progress! Units 1–2» (kalendar reja).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30 items with the flashcards: sozlar.com/vocab/cards/?set=grade8-lesson13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Xatingizni toza ko‘chirib, keyingi darsga olib keling (80–100 so‘z).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L.Marie · CC BY 2.0 · https://commons.wikimedia.org/wiki/File:Notebooks.jpg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